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40D6-BAAB-4E25-BEE6-161240FF6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AF182-108C-46BC-9C37-ECBC1A0E1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5C6ED-827B-4144-B1D4-7F6D1966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C18A5-BA26-4E3D-BD31-87665617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92197-96CA-4352-8488-73D45B45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4EE4-C70B-45F1-B443-E06FD8C6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24DF5-E885-4CF7-BB81-15543ECCF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F6CF-1CC9-4648-A6E8-3A753528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8E59-2A13-4576-9363-F751237D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316F2-0898-4258-A8EB-BB612451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3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8893C-795F-4CA4-B4FF-91133FFA9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7EABC-A391-43E6-93F4-89F5E34C2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DE274-14D4-41BA-B74A-A335F5B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4C259-98BB-41F3-B271-ACDDF7B3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9B5B1-44B8-439D-9B10-5F202F0D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02AE-56A3-4419-9738-41CC524A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7512-9BFE-4D2D-A2FA-D02763297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9E4C1-ED75-4CC8-B38D-D459A3AB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23312-BAFD-47AC-9AA3-F67FB0B6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745D9-AC80-4CB0-9AD2-866251AF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5CDC-4588-4E87-B393-1970301A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4B91C-1415-44A8-98EA-C2735697C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D52B-AD16-47E7-B489-15D8CACF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2090-7594-43E2-8696-3D58706A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55716-85C2-41FD-B0DF-7537336F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4EA7-DC57-4A9E-B73F-DBCA8626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8174E-101F-452F-B22D-F321E681F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248A6-5F19-4941-81B3-F52D3A0E3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77077-39C4-4B37-861B-0ACAECBA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D6460-9C61-44CE-BC48-A08962AE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7FECC-63E5-4C63-BA4D-E5282122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8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961-7B49-4A70-BC0B-C63A4C70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4A4B6-C56A-4EA1-8D0A-55CAFF1B9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1E0ED-448E-4DE0-8992-4A0539858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CD717-2BED-45B6-9D33-174AB5E04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0D235-CAD6-4B03-A500-D804C3BB9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F6845-11C1-4203-82C6-D0971FCA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DF6A4-AE0B-4941-9C93-35999174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F58C8-E471-47F2-A0D5-CC287DF7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A96C-852D-4123-A639-950D1C93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E4E09-F273-40CE-ADAD-25C81BD9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FF5A8-9973-4AC5-B58B-EAA39418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246F2-3A9A-4E19-9593-D62862AA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9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AF5B5-9715-4113-9828-66331E8A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12F0D-06DB-4148-96A4-1ED2904D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15ADF-49D2-4D16-B498-9CC1396B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5A34-97E1-4F1A-B3F7-656DFDBA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D9DD-27BF-4832-BB78-92BB59A8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9B3B0-0BC7-4860-AB34-96D18C99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FC04D-7966-4F51-80CD-EC01F21D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51D3-9C3E-44FE-B193-7380ABFA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4A782-3D4D-41C7-81F2-A9960801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8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20CC-CE60-4865-A63F-05152D71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5F932-AB53-4C11-BBB4-868EB7304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3C421-6BAA-4314-AD05-D7CC3F047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6C583-6A2E-49B1-A5D3-E5002588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1990-A6F3-4402-80F1-FE91B35E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D8375-BCD3-4686-8C17-ED91F8DE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635D9-3E27-4FE5-BBE0-9094B0AF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9F451-D4DB-4C5D-AD8B-BF6B845B2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A85BF-B171-4D24-ACF4-FD4B58E66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E419-977B-4E01-A953-FC1B8BCF677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DCC82-5DDF-4918-AC1D-D147C142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64229-FEA2-4A79-8185-B97834F7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558E-2A43-4E07-A7F5-1FAC7A96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2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A1FCF-213B-47C0-8457-A7A1D49E6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r="9091" b="17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C0AD23-CA51-429D-BF79-AA894B0817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36585"/>
            <a:ext cx="3702134" cy="5581335"/>
          </a:xfrm>
          <a:prstGeom prst="rect">
            <a:avLst/>
          </a:prstGeom>
          <a:solidFill>
            <a:srgbClr val="4B624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CE7F-7065-4D45-B806-1AA71CD684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76250"/>
            <a:ext cx="3703320" cy="94683"/>
          </a:xfrm>
          <a:prstGeom prst="rect">
            <a:avLst/>
          </a:prstGeom>
          <a:solidFill>
            <a:srgbClr val="4B62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2AF17-79CD-444F-941D-3C3D16F0E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946" y="762001"/>
            <a:ext cx="3316828" cy="79915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onstantia" panose="02030602050306030303" pitchFamily="18" charset="0"/>
              </a:rPr>
              <a:t>Salad Mixer!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B2E11-5D79-4973-AEEE-B21930035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630" y="1686572"/>
            <a:ext cx="3251034" cy="3052858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Salad Made Easy </a:t>
            </a:r>
          </a:p>
          <a:p>
            <a:r>
              <a:rPr lang="en-US" sz="36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&amp; Delicious</a:t>
            </a:r>
            <a:r>
              <a:rPr lang="en-US" sz="20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!</a:t>
            </a:r>
          </a:p>
          <a:p>
            <a:r>
              <a:rPr lang="en-US" sz="2000" b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Join US </a:t>
            </a:r>
          </a:p>
          <a:p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11:30am – 1:30pm</a:t>
            </a:r>
            <a:br>
              <a:rPr lang="en-US" sz="2000" b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Saturday 20</a:t>
            </a:r>
            <a:r>
              <a:rPr lang="en-US" sz="2800" b="1" baseline="300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</a:t>
            </a: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January</a:t>
            </a:r>
          </a:p>
          <a:p>
            <a:r>
              <a:rPr lang="en-US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3207 West Gate Lane, </a:t>
            </a:r>
            <a:br>
              <a:rPr lang="en-US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</a:br>
            <a:r>
              <a:rPr lang="en-US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Richardson TX 75092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7C94B-3615-4265-8BE4-7D7ACC832D53}"/>
              </a:ext>
            </a:extLst>
          </p:cNvPr>
          <p:cNvSpPr txBox="1"/>
          <p:nvPr/>
        </p:nvSpPr>
        <p:spPr>
          <a:xfrm>
            <a:off x="865630" y="4895670"/>
            <a:ext cx="3216799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6FFFF"/>
                </a:solidFill>
                <a:latin typeface="Constantia" panose="02030602050306030303" pitchFamily="18" charset="0"/>
              </a:rPr>
              <a:t>Please RSVP</a:t>
            </a:r>
            <a:br>
              <a:rPr lang="en-US" sz="2000" dirty="0">
                <a:solidFill>
                  <a:srgbClr val="66FFFF"/>
                </a:solidFill>
                <a:latin typeface="Constantia" panose="02030602050306030303" pitchFamily="18" charset="0"/>
              </a:rPr>
            </a:br>
            <a:r>
              <a:rPr lang="en-US" sz="2000" dirty="0">
                <a:solidFill>
                  <a:srgbClr val="66FFFF"/>
                </a:solidFill>
                <a:latin typeface="Constantia" panose="02030602050306030303" pitchFamily="18" charset="0"/>
              </a:rPr>
              <a:t>Bring 4 Mason Jars</a:t>
            </a:r>
            <a:br>
              <a:rPr lang="en-US" sz="2000" dirty="0">
                <a:solidFill>
                  <a:srgbClr val="66FFFF"/>
                </a:solidFill>
                <a:latin typeface="Constantia" panose="02030602050306030303" pitchFamily="18" charset="0"/>
              </a:rPr>
            </a:br>
            <a:r>
              <a:rPr lang="en-US" sz="2000" dirty="0">
                <a:solidFill>
                  <a:srgbClr val="66FFFF"/>
                </a:solidFill>
                <a:latin typeface="Constantia" panose="02030602050306030303" pitchFamily="18" charset="0"/>
              </a:rPr>
              <a:t>Bring 2 to 3 Salad</a:t>
            </a:r>
            <a:r>
              <a:rPr lang="en-US" sz="2000" dirty="0">
                <a:solidFill>
                  <a:srgbClr val="66FFFF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521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A1FCF-213B-47C0-8457-A7A1D49E6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r="9091" b="1741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C0AD23-CA51-429D-BF79-AA894B0817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36585"/>
            <a:ext cx="3702134" cy="5581335"/>
          </a:xfrm>
          <a:prstGeom prst="rect">
            <a:avLst/>
          </a:prstGeom>
          <a:solidFill>
            <a:srgbClr val="4B624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CE7F-7065-4D45-B806-1AA71CD684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76250"/>
            <a:ext cx="3703320" cy="94683"/>
          </a:xfrm>
          <a:prstGeom prst="rect">
            <a:avLst/>
          </a:prstGeom>
          <a:solidFill>
            <a:srgbClr val="4B62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2AF17-79CD-444F-941D-3C3D16F0E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946" y="762001"/>
            <a:ext cx="3316828" cy="79915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onstantia" panose="02030602050306030303" pitchFamily="18" charset="0"/>
              </a:rPr>
              <a:t>Salad Mixer!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B2E11-5D79-4973-AEEE-B21930035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629" y="1589469"/>
            <a:ext cx="3251034" cy="13098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Salad Made Easy </a:t>
            </a:r>
          </a:p>
          <a:p>
            <a:r>
              <a:rPr lang="en-US" sz="32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&amp; Delicious</a:t>
            </a:r>
            <a:r>
              <a:rPr lang="en-US" sz="18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!</a:t>
            </a:r>
          </a:p>
          <a:p>
            <a:endParaRPr lang="en-US" sz="1800" b="1" dirty="0">
              <a:solidFill>
                <a:srgbClr val="FFFF00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7C94B-3615-4265-8BE4-7D7ACC832D53}"/>
              </a:ext>
            </a:extLst>
          </p:cNvPr>
          <p:cNvSpPr txBox="1"/>
          <p:nvPr/>
        </p:nvSpPr>
        <p:spPr>
          <a:xfrm>
            <a:off x="1006072" y="4737467"/>
            <a:ext cx="2921377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Please RSVP: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Roseanna @ 817 688 8229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Bring 4 Mason Jars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Bring 2 to 3 Salad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60026-DD3B-46BB-B65D-7B296B20A62C}"/>
              </a:ext>
            </a:extLst>
          </p:cNvPr>
          <p:cNvSpPr txBox="1"/>
          <p:nvPr/>
        </p:nvSpPr>
        <p:spPr>
          <a:xfrm>
            <a:off x="1017024" y="2674913"/>
            <a:ext cx="2948243" cy="16927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11:30am – 1:30pm</a:t>
            </a:r>
            <a:br>
              <a:rPr lang="en-US" sz="2000" b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Saturday 20</a:t>
            </a:r>
            <a:r>
              <a:rPr lang="en-US" sz="2800" b="1" baseline="300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</a:t>
            </a: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January</a:t>
            </a:r>
          </a:p>
          <a:p>
            <a:pPr algn="ctr"/>
            <a:r>
              <a:rPr lang="en-US" sz="24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3207 West Gate Lane, </a:t>
            </a:r>
            <a:br>
              <a:rPr lang="en-US" sz="24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</a:br>
            <a:r>
              <a:rPr lang="en-US" sz="2400" b="1" dirty="0">
                <a:solidFill>
                  <a:srgbClr val="FFFF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</a:rPr>
              <a:t>Richardson TX 75092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CF59A-6923-410E-848B-4F65AA3FB168}"/>
              </a:ext>
            </a:extLst>
          </p:cNvPr>
          <p:cNvSpPr txBox="1"/>
          <p:nvPr/>
        </p:nvSpPr>
        <p:spPr>
          <a:xfrm>
            <a:off x="5262744" y="1280687"/>
            <a:ext cx="5593941" cy="4031873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Start Your New Year with Good Habits!</a:t>
            </a:r>
          </a:p>
          <a:p>
            <a:pPr algn="ctr"/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Customize Your Own Salad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Healthy Dressing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Kick Start Your Detox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Repair Your Digestive System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Make Eating Healthy Fun </a:t>
            </a:r>
          </a:p>
          <a:p>
            <a:pPr algn="ctr"/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7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ECF58B-E0F7-4F20-9BFE-C4252D82C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74" y="901210"/>
            <a:ext cx="7563596" cy="5559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8D5450-2ADF-4E6A-BC73-BA947949E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810" l="1338" r="95318">
                        <a14:foregroundMark x1="14381" y1="60119" x2="10033" y2="88690"/>
                        <a14:foregroundMark x1="70234" y1="52381" x2="91639" y2="51786"/>
                        <a14:foregroundMark x1="91639" y1="51786" x2="95318" y2="57143"/>
                        <a14:foregroundMark x1="84281" y1="76786" x2="50167" y2="88690"/>
                        <a14:foregroundMark x1="50167" y1="88690" x2="42809" y2="85714"/>
                        <a14:foregroundMark x1="38796" y1="77381" x2="81940" y2="82143"/>
                        <a14:foregroundMark x1="56187" y1="93452" x2="74582" y2="91667"/>
                        <a14:foregroundMark x1="74582" y1="91667" x2="79264" y2="87500"/>
                        <a14:foregroundMark x1="88629" y1="64881" x2="74247" y2="80952"/>
                        <a14:foregroundMark x1="74247" y1="80952" x2="68227" y2="83333"/>
                        <a14:foregroundMark x1="19064" y1="62500" x2="15385" y2="97619"/>
                        <a14:foregroundMark x1="9030" y1="56548" x2="4013" y2="86310"/>
                        <a14:foregroundMark x1="4013" y1="86310" x2="4013" y2="87500"/>
                        <a14:foregroundMark x1="4013" y1="58929" x2="1338" y2="80357"/>
                        <a14:foregroundMark x1="3344" y1="56548" x2="3344" y2="56548"/>
                        <a14:foregroundMark x1="34114" y1="89286" x2="31438" y2="98810"/>
                        <a14:foregroundMark x1="24080" y1="54167" x2="5017" y2="50000"/>
                        <a14:foregroundMark x1="5017" y1="50000" x2="1672" y2="54167"/>
                      </a14:backgroundRemoval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7" y="4356785"/>
            <a:ext cx="5242510" cy="2508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6DE32-6AC2-47E9-9E65-6AD1739A1BF6}"/>
              </a:ext>
            </a:extLst>
          </p:cNvPr>
          <p:cNvSpPr txBox="1"/>
          <p:nvPr/>
        </p:nvSpPr>
        <p:spPr>
          <a:xfrm>
            <a:off x="223915" y="-451793"/>
            <a:ext cx="129422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latin typeface="Bradley Hand ITC" panose="03070402050302030203" pitchFamily="66" charset="0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90CB5-3A16-41ED-8A3B-4B576A8D6212}"/>
              </a:ext>
            </a:extLst>
          </p:cNvPr>
          <p:cNvSpPr txBox="1"/>
          <p:nvPr/>
        </p:nvSpPr>
        <p:spPr>
          <a:xfrm>
            <a:off x="2237463" y="1161630"/>
            <a:ext cx="97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Bradley Hand ITC" panose="03070402050302030203" pitchFamily="66" charset="0"/>
              </a:rPr>
              <a:t>ip</a:t>
            </a:r>
            <a:endParaRPr lang="en-US" sz="5400" dirty="0">
              <a:latin typeface="Bradley Hand ITC" panose="03070402050302030203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2DD6C-91A7-435F-95EC-AC87B99B4845}"/>
              </a:ext>
            </a:extLst>
          </p:cNvPr>
          <p:cNvSpPr txBox="1"/>
          <p:nvPr/>
        </p:nvSpPr>
        <p:spPr>
          <a:xfrm>
            <a:off x="1966270" y="1707632"/>
            <a:ext cx="97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Vivaldi" panose="03020602050506090804" pitchFamily="66" charset="0"/>
              </a:rPr>
              <a:t>&amp;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FD9A8-A0D4-493B-8F99-AC6D820252A1}"/>
              </a:ext>
            </a:extLst>
          </p:cNvPr>
          <p:cNvSpPr txBox="1"/>
          <p:nvPr/>
        </p:nvSpPr>
        <p:spPr>
          <a:xfrm>
            <a:off x="2569703" y="530086"/>
            <a:ext cx="12942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Bradley Hand ITC" panose="03070402050302030203" pitchFamily="66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B41E3-6A00-4A1A-BBB1-F396D4E944DF}"/>
              </a:ext>
            </a:extLst>
          </p:cNvPr>
          <p:cNvSpPr txBox="1"/>
          <p:nvPr/>
        </p:nvSpPr>
        <p:spPr>
          <a:xfrm>
            <a:off x="3944820" y="1577885"/>
            <a:ext cx="1656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radley Hand ITC" panose="03070402050302030203" pitchFamily="66" charset="0"/>
              </a:rPr>
              <a:t>hop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880E24-0E9E-4F0C-81D2-E38E8BBC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0" b="99865" l="9960" r="99058">
                        <a14:foregroundMark x1="15612" y1="8796" x2="15612" y2="27470"/>
                        <a14:foregroundMark x1="27860" y1="2977" x2="12517" y2="12720"/>
                        <a14:foregroundMark x1="36205" y1="34506" x2="37550" y2="46143"/>
                        <a14:foregroundMark x1="37550" y1="46143" x2="43338" y2="58863"/>
                        <a14:foregroundMark x1="32032" y1="36130" x2="18977" y2="36806"/>
                        <a14:foregroundMark x1="57604" y1="23004" x2="57873" y2="46685"/>
                        <a14:foregroundMark x1="57873" y1="46685" x2="69852" y2="52097"/>
                        <a14:foregroundMark x1="69852" y1="52097" x2="73620" y2="50203"/>
                        <a14:foregroundMark x1="71198" y1="21110" x2="72813" y2="42760"/>
                        <a14:foregroundMark x1="72813" y1="42760" x2="74159" y2="47632"/>
                        <a14:foregroundMark x1="78869" y1="28958" x2="89233" y2="51827"/>
                        <a14:foregroundMark x1="89233" y1="51827" x2="90848" y2="54127"/>
                        <a14:foregroundMark x1="48991" y1="2165" x2="49260" y2="9608"/>
                        <a14:foregroundMark x1="49798" y1="25575" x2="55316" y2="21651"/>
                        <a14:foregroundMark x1="62853" y1="15020" x2="61373" y2="25304"/>
                        <a14:foregroundMark x1="86945" y1="64953" x2="91925" y2="70771"/>
                        <a14:foregroundMark x1="91117" y1="71042" x2="99192" y2="83085"/>
                        <a14:foregroundMark x1="33378" y1="90663" x2="33378" y2="99865"/>
                        <a14:foregroundMark x1="69987" y1="67524" x2="67564" y2="77673"/>
                        <a14:foregroundMark x1="67564" y1="77673" x2="60565" y2="88363"/>
                        <a14:foregroundMark x1="38627" y1="93369" x2="44549" y2="98512"/>
                        <a14:foregroundMark x1="46972" y1="97835" x2="55855" y2="93911"/>
                        <a14:foregroundMark x1="55855" y1="93911" x2="59219" y2="88363"/>
                        <a14:foregroundMark x1="25303" y1="54127" x2="23419" y2="85115"/>
                        <a14:foregroundMark x1="42261" y1="63058" x2="38089" y2="91475"/>
                        <a14:foregroundMark x1="13055" y1="33153" x2="17497" y2="31664"/>
                        <a14:foregroundMark x1="26380" y1="43708" x2="29206" y2="54127"/>
                        <a14:foregroundMark x1="29206" y1="54127" x2="36205" y2="60758"/>
                        <a14:foregroundMark x1="36205" y1="60758" x2="37820" y2="59946"/>
                        <a14:foregroundMark x1="33917" y1="41813" x2="34186" y2="48714"/>
                        <a14:backgroundMark x1="4711" y1="2165" x2="0" y2="15020"/>
                        <a14:backgroundMark x1="8075" y1="48444" x2="4441" y2="86739"/>
                        <a14:backgroundMark x1="84791" y1="77537" x2="85330" y2="99323"/>
                        <a14:backgroundMark x1="85599" y1="4330" x2="88291" y2="17591"/>
                        <a14:backgroundMark x1="88291" y1="17591" x2="89502" y2="16915"/>
                        <a14:backgroundMark x1="68910" y1="16915" x2="73620" y2="15562"/>
                        <a14:backgroundMark x1="65007" y1="21110" x2="64199" y2="21380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76" y="2688454"/>
            <a:ext cx="3071794" cy="30552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9D558C6-38D2-4C33-BB87-5AA3D50F35AD}"/>
              </a:ext>
            </a:extLst>
          </p:cNvPr>
          <p:cNvSpPr txBox="1"/>
          <p:nvPr/>
        </p:nvSpPr>
        <p:spPr>
          <a:xfrm>
            <a:off x="5306032" y="2169368"/>
            <a:ext cx="5528400" cy="4093428"/>
          </a:xfrm>
          <a:prstGeom prst="rect">
            <a:avLst/>
          </a:prstGeom>
          <a:solidFill>
            <a:schemeClr val="accent3">
              <a:lumMod val="50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Its Time to have Fun Spending !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Sample Products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Learn how Spending can be an Asset!</a:t>
            </a:r>
          </a:p>
          <a:p>
            <a:pPr algn="ctr"/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We Invite you To Join US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Thursday 18 Jan at 7pm</a:t>
            </a:r>
          </a:p>
          <a:p>
            <a:pPr algn="ctr"/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Its Time to have Fun and Save Money</a:t>
            </a:r>
          </a:p>
          <a:p>
            <a:pPr algn="ctr"/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2548 Rue De Ville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Irving </a:t>
            </a: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Tx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75038</a:t>
            </a:r>
          </a:p>
          <a:p>
            <a:pPr algn="ctr"/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4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6FA19-97B3-42DF-9E62-E4C4D57B0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39057-6F87-49DD-B0FD-588FDD4019C5}"/>
              </a:ext>
            </a:extLst>
          </p:cNvPr>
          <p:cNvSpPr txBox="1"/>
          <p:nvPr/>
        </p:nvSpPr>
        <p:spPr>
          <a:xfrm>
            <a:off x="1520099" y="1518968"/>
            <a:ext cx="97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66FFFF"/>
                </a:solidFill>
                <a:latin typeface="Footlight MT Light" panose="0204060206030A020304" pitchFamily="18" charset="0"/>
              </a:rPr>
              <a:t>ip</a:t>
            </a:r>
            <a:endParaRPr lang="en-US" sz="5400" dirty="0">
              <a:solidFill>
                <a:srgbClr val="66FFFF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D3180-341D-4E74-A146-F52A0265D7E4}"/>
              </a:ext>
            </a:extLst>
          </p:cNvPr>
          <p:cNvSpPr txBox="1"/>
          <p:nvPr/>
        </p:nvSpPr>
        <p:spPr>
          <a:xfrm>
            <a:off x="2014824" y="4188484"/>
            <a:ext cx="97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Vivaldi" panose="03020602050506090804" pitchFamily="66" charset="0"/>
              </a:rPr>
              <a:t>&amp;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8BA3D-2966-4C3A-A03F-02713964F188}"/>
              </a:ext>
            </a:extLst>
          </p:cNvPr>
          <p:cNvSpPr txBox="1"/>
          <p:nvPr/>
        </p:nvSpPr>
        <p:spPr>
          <a:xfrm>
            <a:off x="1812945" y="403278"/>
            <a:ext cx="12942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66FFFF"/>
                </a:solidFill>
                <a:latin typeface="Footlight MT Light" panose="0204060206030A020304" pitchFamily="18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53773-8E26-4DEE-8484-156BD61EE6A9}"/>
              </a:ext>
            </a:extLst>
          </p:cNvPr>
          <p:cNvSpPr txBox="1"/>
          <p:nvPr/>
        </p:nvSpPr>
        <p:spPr>
          <a:xfrm>
            <a:off x="2933272" y="1980633"/>
            <a:ext cx="1656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66FFFF"/>
                </a:solidFill>
                <a:latin typeface="Footlight MT Light" panose="0204060206030A020304" pitchFamily="18" charset="0"/>
              </a:rPr>
              <a:t>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ED9B0-185B-45B3-8CEC-3BE944833792}"/>
              </a:ext>
            </a:extLst>
          </p:cNvPr>
          <p:cNvSpPr txBox="1"/>
          <p:nvPr/>
        </p:nvSpPr>
        <p:spPr>
          <a:xfrm>
            <a:off x="223915" y="-451793"/>
            <a:ext cx="129422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66FFFF"/>
                </a:solidFill>
                <a:latin typeface="Footlight MT Light" panose="0204060206030A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56030-6EA8-4F55-822A-A30BCCC72503}"/>
              </a:ext>
            </a:extLst>
          </p:cNvPr>
          <p:cNvSpPr txBox="1"/>
          <p:nvPr/>
        </p:nvSpPr>
        <p:spPr>
          <a:xfrm>
            <a:off x="5350542" y="1518968"/>
            <a:ext cx="6422494" cy="4893647"/>
          </a:xfrm>
          <a:prstGeom prst="rect">
            <a:avLst/>
          </a:prstGeom>
          <a:solidFill>
            <a:schemeClr val="accent3">
              <a:lumMod val="50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Its Time to have Fun Spending!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Sample Products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Learn How Spending Can Be An Asset!</a:t>
            </a:r>
          </a:p>
          <a:p>
            <a:pPr algn="ctr"/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Invite you To Join US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Thursday 25</a:t>
            </a:r>
            <a:r>
              <a:rPr lang="en-US" sz="2400" b="1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Jan at 7pm</a:t>
            </a:r>
          </a:p>
          <a:p>
            <a:pPr algn="ctr"/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Its Time to have Fun and Save Money</a:t>
            </a:r>
          </a:p>
          <a:p>
            <a:pPr algn="ctr"/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1033 Colleton Ln</a:t>
            </a:r>
            <a:b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Frisco, TX 75033</a:t>
            </a:r>
          </a:p>
          <a:p>
            <a:pPr algn="ctr"/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8E3F9-ADCD-45A0-9A81-C361E56523BB}"/>
              </a:ext>
            </a:extLst>
          </p:cNvPr>
          <p:cNvSpPr txBox="1"/>
          <p:nvPr/>
        </p:nvSpPr>
        <p:spPr>
          <a:xfrm>
            <a:off x="2873791" y="-734822"/>
            <a:ext cx="129422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66FFFF"/>
                </a:solidFill>
                <a:latin typeface="Footlight MT Light" panose="0204060206030A020304" pitchFamily="18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C058F3-3D08-4B61-987B-5EA8FE11A695}"/>
              </a:ext>
            </a:extLst>
          </p:cNvPr>
          <p:cNvSpPr txBox="1"/>
          <p:nvPr/>
        </p:nvSpPr>
        <p:spPr>
          <a:xfrm>
            <a:off x="4227500" y="1150309"/>
            <a:ext cx="161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66FFFF"/>
                </a:solidFill>
                <a:latin typeface="Footlight MT Light" panose="0204060206030A020304" pitchFamily="18" charset="0"/>
              </a:rPr>
              <a:t>ave</a:t>
            </a:r>
            <a:endParaRPr lang="en-US" sz="5400" dirty="0">
              <a:solidFill>
                <a:srgbClr val="66FFFF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93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156</Words>
  <Application>Microsoft Office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Agency FB</vt:lpstr>
      <vt:lpstr>Arial</vt:lpstr>
      <vt:lpstr>Bodoni MT Condensed</vt:lpstr>
      <vt:lpstr>Bradley Hand ITC</vt:lpstr>
      <vt:lpstr>Brush Script MT</vt:lpstr>
      <vt:lpstr>Calibri</vt:lpstr>
      <vt:lpstr>Calibri Light</vt:lpstr>
      <vt:lpstr>Constantia</vt:lpstr>
      <vt:lpstr>Footlight MT Light</vt:lpstr>
      <vt:lpstr>Vivaldi</vt:lpstr>
      <vt:lpstr>Office Theme</vt:lpstr>
      <vt:lpstr>Salad Mixer!</vt:lpstr>
      <vt:lpstr>Salad Mixer!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Salad Mixer!</dc:title>
  <dc:creator>Stephanie Ng</dc:creator>
  <cp:lastModifiedBy>Stephanie Ng</cp:lastModifiedBy>
  <cp:revision>19</cp:revision>
  <dcterms:created xsi:type="dcterms:W3CDTF">2018-01-16T04:07:52Z</dcterms:created>
  <dcterms:modified xsi:type="dcterms:W3CDTF">2018-02-12T07:13:34Z</dcterms:modified>
</cp:coreProperties>
</file>